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6.xml" ContentType="application/vnd.openxmlformats-officedocument.theme+xml"/>
  <Override PartName="/ppt/theme/theme6.xml" ContentType="application/vnd.openxmlformats-officedocument.theme+xml"/>
  <Override PartName="/ppt/theme/theme15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7.xml" ContentType="application/vnd.openxmlformats-officedocument.theme+xml"/>
  <Override PartName="/ppt/_rels/presentation.xml.rels" ContentType="application/vnd.openxmlformats-package.relationships+xml"/>
  <Override PartName="/ppt/media/image56.jpeg" ContentType="image/jpeg"/>
  <Override PartName="/ppt/media/image54.jpeg" ContentType="image/jpeg"/>
  <Override PartName="/ppt/media/image53.jpeg" ContentType="image/jpeg"/>
  <Override PartName="/ppt/media/image52.jpeg" ContentType="image/jpeg"/>
  <Override PartName="/ppt/media/image3.png" ContentType="image/png"/>
  <Override PartName="/ppt/media/image38.jpeg" ContentType="image/jpeg"/>
  <Override PartName="/ppt/media/image24.jpeg" ContentType="image/jpeg"/>
  <Override PartName="/ppt/media/image2.jpeg" ContentType="image/jpeg"/>
  <Override PartName="/ppt/media/image28.jpeg" ContentType="image/jpeg"/>
  <Override PartName="/ppt/media/image6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.png" ContentType="image/png"/>
  <Override PartName="/ppt/media/image18.jpeg" ContentType="image/jpeg"/>
  <Override PartName="/ppt/media/image60.jpeg" ContentType="image/jpeg"/>
  <Override PartName="/ppt/media/image20.jpeg" ContentType="image/jpeg"/>
  <Override PartName="/ppt/media/image57.jpeg" ContentType="image/jpeg"/>
  <Override PartName="/ppt/media/image27.jpeg" ContentType="image/jpeg"/>
  <Override PartName="/ppt/media/image22.jpeg" ContentType="image/jpeg"/>
  <Override PartName="/ppt/media/image61.jpeg" ContentType="image/jpeg"/>
  <Override PartName="/ppt/media/image19.jpeg" ContentType="image/jpeg"/>
  <Override PartName="/ppt/media/image63.jpeg" ContentType="image/jpeg"/>
  <Override PartName="/ppt/media/image26.jpeg" ContentType="image/jpeg"/>
  <Override PartName="/ppt/media/image62.jpeg" ContentType="image/jpeg"/>
  <Override PartName="/ppt/media/image25.jpeg" ContentType="image/jpeg"/>
  <Override PartName="/ppt/media/image29.jpeg" ContentType="image/jpeg"/>
  <Override PartName="/ppt/media/image7.jpeg" ContentType="image/jpeg"/>
  <Override PartName="/ppt/media/image58.jpeg" ContentType="image/jpeg"/>
  <Override PartName="/ppt/media/image21.jpeg" ContentType="image/jpeg"/>
  <Override PartName="/ppt/media/image23.jpeg" ContentType="image/jpeg"/>
  <Override PartName="/ppt/media/image59.jpeg" ContentType="image/jpeg"/>
  <Override PartName="/ppt/media/image5.wmf" ContentType="image/x-wmf"/>
  <Override PartName="/ppt/media/image55.jpeg" ContentType="image/jpeg"/>
  <Override PartName="/ppt/media/image9.jpeg" ContentType="image/jpeg"/>
  <Override PartName="/ppt/media/image12.jpeg" ContentType="image/jpeg"/>
  <Override PartName="/ppt/media/image49.jpeg" ContentType="image/jpeg"/>
  <Override PartName="/ppt/media/image11.jpeg" ContentType="image/jpeg"/>
  <Override PartName="/ppt/media/image48.jpeg" ContentType="image/jpeg"/>
  <Override PartName="/ppt/media/image8.jpeg" ContentType="image/jpeg"/>
  <Override PartName="/ppt/media/image4.png" ContentType="image/png"/>
  <Override PartName="/ppt/media/image51.jpeg" ContentType="image/jpeg"/>
  <Override PartName="/ppt/media/image13.jpeg" ContentType="image/jpeg"/>
  <Override PartName="/ppt/media/image10.jpeg" ContentType="image/jpeg"/>
  <Override PartName="/ppt/media/image47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5.jpeg" ContentType="image/jpeg"/>
  <Override PartName="/ppt/media/image36.jpeg" ContentType="image/jpeg"/>
  <Override PartName="/ppt/media/image37.jpeg" ContentType="image/jpeg"/>
  <Override PartName="/ppt/media/image39.jpeg" ContentType="image/jpeg"/>
  <Override PartName="/ppt/media/image40.jpeg" ContentType="image/jpeg"/>
  <Override PartName="/ppt/media/image41.jpeg" ContentType="image/jpeg"/>
  <Override PartName="/ppt/media/image42.jpeg" ContentType="image/jpeg"/>
  <Override PartName="/ppt/media/image43.jpeg" ContentType="image/jpeg"/>
  <Override PartName="/ppt/media/image44.jpeg" ContentType="image/jpeg"/>
  <Override PartName="/ppt/media/image45.jpeg" ContentType="image/jpeg"/>
  <Override PartName="/ppt/media/image46.jpeg" ContentType="image/jpeg"/>
  <Override PartName="/ppt/media/image50.jpeg" ContentType="image/jpeg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" Target="slides/slide1.xml"/><Relationship Id="rId19" Type="http://schemas.openxmlformats.org/officeDocument/2006/relationships/slide" Target="slides/slide2.xml"/><Relationship Id="rId20" Type="http://schemas.openxmlformats.org/officeDocument/2006/relationships/slide" Target="slides/slide3.xml"/><Relationship Id="rId21" Type="http://schemas.openxmlformats.org/officeDocument/2006/relationships/slide" Target="slides/slide4.xml"/><Relationship Id="rId22" Type="http://schemas.openxmlformats.org/officeDocument/2006/relationships/slide" Target="slides/slide5.xml"/><Relationship Id="rId23" Type="http://schemas.openxmlformats.org/officeDocument/2006/relationships/slide" Target="slides/slide6.xml"/><Relationship Id="rId24" Type="http://schemas.openxmlformats.org/officeDocument/2006/relationships/slide" Target="slides/slide7.xml"/><Relationship Id="rId25" Type="http://schemas.openxmlformats.org/officeDocument/2006/relationships/slide" Target="slides/slide8.xml"/><Relationship Id="rId26" Type="http://schemas.openxmlformats.org/officeDocument/2006/relationships/slide" Target="slides/slide9.xml"/><Relationship Id="rId27" Type="http://schemas.openxmlformats.org/officeDocument/2006/relationships/slide" Target="slides/slide10.xml"/><Relationship Id="rId28" Type="http://schemas.openxmlformats.org/officeDocument/2006/relationships/slide" Target="slides/slide11.xml"/><Relationship Id="rId29" Type="http://schemas.openxmlformats.org/officeDocument/2006/relationships/slide" Target="slides/slide12.xml"/><Relationship Id="rId30" Type="http://schemas.openxmlformats.org/officeDocument/2006/relationships/slide" Target="slides/slide13.xml"/><Relationship Id="rId31" Type="http://schemas.openxmlformats.org/officeDocument/2006/relationships/slide" Target="slides/slide14.xml"/><Relationship Id="rId32" Type="http://schemas.openxmlformats.org/officeDocument/2006/relationships/slide" Target="slides/slide15.xml"/><Relationship Id="rId33" Type="http://schemas.openxmlformats.org/officeDocument/2006/relationships/slide" Target="slides/slide16.xml"/><Relationship Id="rId34" Type="http://schemas.openxmlformats.org/officeDocument/2006/relationships/slide" Target="slides/slide17.xml"/><Relationship Id="rId35" Type="http://schemas.openxmlformats.org/officeDocument/2006/relationships/slide" Target="slides/slide18.xml"/><Relationship Id="rId36" Type="http://schemas.openxmlformats.org/officeDocument/2006/relationships/slide" Target="slides/slide19.xml"/><Relationship Id="rId37" Type="http://schemas.openxmlformats.org/officeDocument/2006/relationships/slide" Target="slides/slide20.xml"/><Relationship Id="rId3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8_Side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2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image" Target="../media/image6.jpe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5.wmf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 flipH="1">
            <a:off x="-5040" y="662616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D774ABCC-6453-456F-9930-18DF67FD74C9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Rectangle 11" hidden="1"/>
          <p:cNvSpPr/>
          <p:nvPr/>
        </p:nvSpPr>
        <p:spPr>
          <a:xfrm>
            <a:off x="0" y="320040"/>
            <a:ext cx="273600" cy="653724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" name="Rectangle 6" hidden="1"/>
          <p:cNvSpPr/>
          <p:nvPr/>
        </p:nvSpPr>
        <p:spPr>
          <a:xfrm flipH="1">
            <a:off x="-5040" y="661644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A925751B-BD3A-4161-8136-CABC77465AD0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tangle 256" hidden="1"/>
          <p:cNvSpPr/>
          <p:nvPr/>
        </p:nvSpPr>
        <p:spPr>
          <a:xfrm>
            <a:off x="8010360" y="6583680"/>
            <a:ext cx="3859920" cy="1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8400" cy="300960"/>
          </a:xfrm>
          <a:prstGeom prst="rect">
            <a:avLst/>
          </a:prstGeom>
          <a:ln w="0">
            <a:noFill/>
          </a:ln>
        </p:spPr>
      </p:pic>
      <p:pic>
        <p:nvPicPr>
          <p:cNvPr id="5" name="Picture 4" descr=""/>
          <p:cNvPicPr/>
          <p:nvPr/>
        </p:nvPicPr>
        <p:blipFill>
          <a:blip r:embed="rId3"/>
          <a:stretch/>
        </p:blipFill>
        <p:spPr>
          <a:xfrm>
            <a:off x="274320" y="1074600"/>
            <a:ext cx="11333880" cy="4232520"/>
          </a:xfrm>
          <a:prstGeom prst="rect">
            <a:avLst/>
          </a:prstGeom>
          <a:ln w="0">
            <a:noFill/>
          </a:ln>
        </p:spPr>
      </p:pic>
      <p:sp>
        <p:nvSpPr>
          <p:cNvPr id="6" name="Freeform 7"/>
          <p:cNvSpPr/>
          <p:nvPr/>
        </p:nvSpPr>
        <p:spPr>
          <a:xfrm>
            <a:off x="6095880" y="0"/>
            <a:ext cx="6095160" cy="6857280"/>
          </a:xfrm>
          <a:custGeom>
            <a:avLst/>
            <a:gdLst>
              <a:gd name="textAreaLeft" fmla="*/ 0 w 6095160"/>
              <a:gd name="textAreaRight" fmla="*/ 6095880 w 6095160"/>
              <a:gd name="textAreaTop" fmla="*/ 0 h 6857280"/>
              <a:gd name="textAreaBottom" fmla="*/ 6858000 h 6857280"/>
            </a:gdLst>
            <a:ahLst/>
            <a:rect l="textAreaLeft" t="textAreaTop" r="textAreaRight" b="textAreaBottom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lt1"/>
              </a:solidFill>
              <a:latin typeface="Century Gothic"/>
            </a:endParaRPr>
          </a:p>
        </p:txBody>
      </p:sp>
      <p:pic>
        <p:nvPicPr>
          <p:cNvPr id="7" name="Picture 15" descr=""/>
          <p:cNvPicPr/>
          <p:nvPr/>
        </p:nvPicPr>
        <p:blipFill>
          <a:blip r:embed="rId4"/>
          <a:stretch/>
        </p:blipFill>
        <p:spPr>
          <a:xfrm>
            <a:off x="9934560" y="5392800"/>
            <a:ext cx="1644120" cy="401760"/>
          </a:xfrm>
          <a:prstGeom prst="rect">
            <a:avLst/>
          </a:prstGeom>
          <a:ln w="0">
            <a:noFill/>
          </a:ln>
        </p:spPr>
      </p:pic>
      <p:sp>
        <p:nvSpPr>
          <p:cNvPr id="8" name="Rectangle 10"/>
          <p:cNvSpPr/>
          <p:nvPr/>
        </p:nvSpPr>
        <p:spPr>
          <a:xfrm>
            <a:off x="0" y="320040"/>
            <a:ext cx="273600" cy="5101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9" name="Rectangle 11"/>
          <p:cNvSpPr/>
          <p:nvPr/>
        </p:nvSpPr>
        <p:spPr>
          <a:xfrm>
            <a:off x="274320" y="320040"/>
            <a:ext cx="1411920" cy="51012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" name="TextBox 9"/>
          <p:cNvSpPr/>
          <p:nvPr/>
        </p:nvSpPr>
        <p:spPr>
          <a:xfrm>
            <a:off x="267120" y="5343840"/>
            <a:ext cx="5384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Gothic"/>
              </a:rPr>
              <a:t>ORNL is managed by UT-Battelle LLC for the US Department of Energy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" name="Picture 12" descr=""/>
          <p:cNvPicPr/>
          <p:nvPr/>
        </p:nvPicPr>
        <p:blipFill>
          <a:blip r:embed="rId5"/>
          <a:stretch/>
        </p:blipFill>
        <p:spPr>
          <a:xfrm>
            <a:off x="413280" y="456120"/>
            <a:ext cx="1087560" cy="261000"/>
          </a:xfrm>
          <a:prstGeom prst="rect">
            <a:avLst/>
          </a:prstGeom>
          <a:ln w="0">
            <a:noFill/>
          </a:ln>
        </p:spPr>
      </p:pic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29840" y="274320"/>
            <a:ext cx="11429280" cy="538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6" hidden="1"/>
          <p:cNvSpPr/>
          <p:nvPr/>
        </p:nvSpPr>
        <p:spPr>
          <a:xfrm flipH="1">
            <a:off x="-5040" y="662616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1BC9719E-8D3E-4D92-9C4D-B4391C1D5AB1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Rectangle 11" hidden="1"/>
          <p:cNvSpPr/>
          <p:nvPr/>
        </p:nvSpPr>
        <p:spPr>
          <a:xfrm>
            <a:off x="0" y="320040"/>
            <a:ext cx="273600" cy="653724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20" name="Rectangle 6" hidden="1"/>
          <p:cNvSpPr/>
          <p:nvPr/>
        </p:nvSpPr>
        <p:spPr>
          <a:xfrm flipH="1">
            <a:off x="-5040" y="661644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A36C5060-F50B-4212-BC85-7089618348AA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Rectangle 256" hidden="1"/>
          <p:cNvSpPr/>
          <p:nvPr/>
        </p:nvSpPr>
        <p:spPr>
          <a:xfrm>
            <a:off x="8010360" y="6583680"/>
            <a:ext cx="3859920" cy="1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8400" cy="300960"/>
          </a:xfrm>
          <a:prstGeom prst="rect">
            <a:avLst/>
          </a:prstGeom>
          <a:ln w="0">
            <a:noFill/>
          </a:ln>
        </p:spPr>
      </p:pic>
      <p:pic>
        <p:nvPicPr>
          <p:cNvPr id="123" name="Picture 2" descr=""/>
          <p:cNvPicPr/>
          <p:nvPr/>
        </p:nvPicPr>
        <p:blipFill>
          <a:blip r:embed="rId3"/>
          <a:srcRect l="0" t="0" r="-398" b="0"/>
          <a:stretch/>
        </p:blipFill>
        <p:spPr>
          <a:xfrm>
            <a:off x="6095880" y="1078920"/>
            <a:ext cx="5534280" cy="4227840"/>
          </a:xfrm>
          <a:prstGeom prst="rect">
            <a:avLst/>
          </a:prstGeom>
          <a:ln w="0">
            <a:noFill/>
          </a:ln>
        </p:spPr>
      </p:pic>
      <p:sp>
        <p:nvSpPr>
          <p:cNvPr id="124" name="Rectangle 5"/>
          <p:cNvSpPr/>
          <p:nvPr/>
        </p:nvSpPr>
        <p:spPr>
          <a:xfrm>
            <a:off x="274320" y="1078920"/>
            <a:ext cx="5820840" cy="4227840"/>
          </a:xfrm>
          <a:prstGeom prst="rect">
            <a:avLst/>
          </a:prstGeom>
          <a:solidFill>
            <a:srgbClr val="cfcfcf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25" name="Rectangle 14"/>
          <p:cNvSpPr/>
          <p:nvPr/>
        </p:nvSpPr>
        <p:spPr>
          <a:xfrm>
            <a:off x="0" y="320040"/>
            <a:ext cx="273600" cy="5101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26" name="Rectangle 15"/>
          <p:cNvSpPr/>
          <p:nvPr/>
        </p:nvSpPr>
        <p:spPr>
          <a:xfrm>
            <a:off x="274320" y="320040"/>
            <a:ext cx="1411920" cy="51012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pic>
        <p:nvPicPr>
          <p:cNvPr id="127" name="Picture 10" descr=""/>
          <p:cNvPicPr/>
          <p:nvPr/>
        </p:nvPicPr>
        <p:blipFill>
          <a:blip r:embed="rId4"/>
          <a:stretch/>
        </p:blipFill>
        <p:spPr>
          <a:xfrm>
            <a:off x="413280" y="456120"/>
            <a:ext cx="1087560" cy="261000"/>
          </a:xfrm>
          <a:prstGeom prst="rect">
            <a:avLst/>
          </a:prstGeom>
          <a:ln w="0">
            <a:noFill/>
          </a:ln>
        </p:spPr>
      </p:pic>
      <p:sp>
        <p:nvSpPr>
          <p:cNvPr id="128" name="Freeform 7"/>
          <p:cNvSpPr/>
          <p:nvPr/>
        </p:nvSpPr>
        <p:spPr>
          <a:xfrm>
            <a:off x="6095880" y="0"/>
            <a:ext cx="6095160" cy="6857280"/>
          </a:xfrm>
          <a:custGeom>
            <a:avLst/>
            <a:gdLst>
              <a:gd name="textAreaLeft" fmla="*/ 0 w 6095160"/>
              <a:gd name="textAreaRight" fmla="*/ 6095880 w 6095160"/>
              <a:gd name="textAreaTop" fmla="*/ 0 h 6857280"/>
              <a:gd name="textAreaBottom" fmla="*/ 6858000 h 6857280"/>
            </a:gdLst>
            <a:ahLst/>
            <a:rect l="textAreaLeft" t="textAreaTop" r="textAreaRight" b="textAreaBottom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6"/>
          <p:cNvSpPr/>
          <p:nvPr/>
        </p:nvSpPr>
        <p:spPr>
          <a:xfrm flipH="1">
            <a:off x="-5040" y="662616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1524795B-977C-4BAD-A3FF-07C6F4818E15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Rectangle 11"/>
          <p:cNvSpPr/>
          <p:nvPr/>
        </p:nvSpPr>
        <p:spPr>
          <a:xfrm>
            <a:off x="0" y="320040"/>
            <a:ext cx="273600" cy="653724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31" name="Rectangle 6"/>
          <p:cNvSpPr/>
          <p:nvPr/>
        </p:nvSpPr>
        <p:spPr>
          <a:xfrm flipH="1">
            <a:off x="-5040" y="661644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2EBE7204-C556-47B4-BD8D-508DBA59DDF3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Rectangle 256"/>
          <p:cNvSpPr/>
          <p:nvPr/>
        </p:nvSpPr>
        <p:spPr>
          <a:xfrm>
            <a:off x="8010360" y="6583680"/>
            <a:ext cx="3859920" cy="1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8400" cy="300960"/>
          </a:xfrm>
          <a:prstGeom prst="rect">
            <a:avLst/>
          </a:prstGeom>
          <a:ln w="0">
            <a:noFill/>
          </a:ln>
        </p:spPr>
      </p:pic>
      <p:sp>
        <p:nvSpPr>
          <p:cNvPr id="134" name="Rectangle 256"/>
          <p:cNvSpPr/>
          <p:nvPr/>
        </p:nvSpPr>
        <p:spPr>
          <a:xfrm>
            <a:off x="8010360" y="6583680"/>
            <a:ext cx="3859920" cy="1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6"/>
          <p:cNvSpPr/>
          <p:nvPr/>
        </p:nvSpPr>
        <p:spPr>
          <a:xfrm flipH="1">
            <a:off x="-5040" y="662616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BDF63EF9-3A69-45F0-B83A-4A4826550B8D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Rectangle 11"/>
          <p:cNvSpPr/>
          <p:nvPr/>
        </p:nvSpPr>
        <p:spPr>
          <a:xfrm>
            <a:off x="0" y="320040"/>
            <a:ext cx="273600" cy="653724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37" name="Rectangle 6"/>
          <p:cNvSpPr/>
          <p:nvPr/>
        </p:nvSpPr>
        <p:spPr>
          <a:xfrm flipH="1">
            <a:off x="-5040" y="661644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477EFD12-030D-4ADC-87E4-0F7B41950A38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Rectangle 256"/>
          <p:cNvSpPr/>
          <p:nvPr/>
        </p:nvSpPr>
        <p:spPr>
          <a:xfrm>
            <a:off x="8010360" y="6583680"/>
            <a:ext cx="3859920" cy="1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8400" cy="300960"/>
          </a:xfrm>
          <a:prstGeom prst="rect">
            <a:avLst/>
          </a:prstGeom>
          <a:ln w="0">
            <a:noFill/>
          </a:ln>
        </p:spPr>
      </p:pic>
      <p:sp>
        <p:nvSpPr>
          <p:cNvPr id="140" name="Rectangle 256"/>
          <p:cNvSpPr/>
          <p:nvPr/>
        </p:nvSpPr>
        <p:spPr>
          <a:xfrm>
            <a:off x="8010360" y="6583680"/>
            <a:ext cx="3859920" cy="1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6"/>
          <p:cNvSpPr/>
          <p:nvPr/>
        </p:nvSpPr>
        <p:spPr>
          <a:xfrm flipH="1">
            <a:off x="-5040" y="662616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1B1646E8-D979-4B3A-B873-25C1AE716716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Rectangle 11"/>
          <p:cNvSpPr/>
          <p:nvPr/>
        </p:nvSpPr>
        <p:spPr>
          <a:xfrm>
            <a:off x="0" y="320040"/>
            <a:ext cx="273600" cy="653724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43" name="Rectangle 6"/>
          <p:cNvSpPr/>
          <p:nvPr/>
        </p:nvSpPr>
        <p:spPr>
          <a:xfrm flipH="1">
            <a:off x="-5040" y="661644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833532F6-BC76-4D11-854F-AFDE58A6ECE2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Rectangle 256"/>
          <p:cNvSpPr/>
          <p:nvPr/>
        </p:nvSpPr>
        <p:spPr>
          <a:xfrm>
            <a:off x="8010360" y="6583680"/>
            <a:ext cx="3859920" cy="1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8400" cy="3009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6"/>
          <p:cNvSpPr/>
          <p:nvPr/>
        </p:nvSpPr>
        <p:spPr>
          <a:xfrm flipH="1">
            <a:off x="-5040" y="662616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C247C3DF-960F-4DE0-B958-57914BFDF124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Rectangle 11"/>
          <p:cNvSpPr/>
          <p:nvPr/>
        </p:nvSpPr>
        <p:spPr>
          <a:xfrm>
            <a:off x="0" y="320040"/>
            <a:ext cx="273600" cy="653724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48" name="Rectangle 6"/>
          <p:cNvSpPr/>
          <p:nvPr/>
        </p:nvSpPr>
        <p:spPr>
          <a:xfrm flipH="1">
            <a:off x="-5040" y="661644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CA83CDAB-3C14-41A7-B144-FF85C77C3A48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Rectangle 256"/>
          <p:cNvSpPr/>
          <p:nvPr/>
        </p:nvSpPr>
        <p:spPr>
          <a:xfrm>
            <a:off x="8010360" y="6583680"/>
            <a:ext cx="3859920" cy="1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8400" cy="3009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6"/>
          <p:cNvSpPr/>
          <p:nvPr/>
        </p:nvSpPr>
        <p:spPr>
          <a:xfrm flipH="1">
            <a:off x="-5040" y="662616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B68BC076-CC2D-4296-9FE2-B2CC07433DFE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Rectangle 11"/>
          <p:cNvSpPr/>
          <p:nvPr/>
        </p:nvSpPr>
        <p:spPr>
          <a:xfrm>
            <a:off x="0" y="320040"/>
            <a:ext cx="273600" cy="653724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53" name="Rectangle 6"/>
          <p:cNvSpPr/>
          <p:nvPr/>
        </p:nvSpPr>
        <p:spPr>
          <a:xfrm flipH="1">
            <a:off x="-5040" y="661644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5838E2D5-37B5-4531-AEC1-4BA6C51C578B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Rectangle 256"/>
          <p:cNvSpPr/>
          <p:nvPr/>
        </p:nvSpPr>
        <p:spPr>
          <a:xfrm>
            <a:off x="8010360" y="6583680"/>
            <a:ext cx="3859920" cy="1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8400" cy="300960"/>
          </a:xfrm>
          <a:prstGeom prst="rect">
            <a:avLst/>
          </a:prstGeom>
          <a:ln w="0">
            <a:noFill/>
          </a:ln>
        </p:spPr>
      </p:pic>
      <p:sp>
        <p:nvSpPr>
          <p:cNvPr id="156" name="Rectangle 256"/>
          <p:cNvSpPr/>
          <p:nvPr/>
        </p:nvSpPr>
        <p:spPr>
          <a:xfrm>
            <a:off x="8010360" y="6583680"/>
            <a:ext cx="3859920" cy="1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6"/>
          <p:cNvSpPr/>
          <p:nvPr/>
        </p:nvSpPr>
        <p:spPr>
          <a:xfrm flipH="1">
            <a:off x="-5040" y="662616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9A5753AF-F577-4272-AA13-D64C7BD9834A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Rectangle 11"/>
          <p:cNvSpPr/>
          <p:nvPr/>
        </p:nvSpPr>
        <p:spPr>
          <a:xfrm>
            <a:off x="0" y="320040"/>
            <a:ext cx="273600" cy="653724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59" name="Rectangle 6"/>
          <p:cNvSpPr/>
          <p:nvPr/>
        </p:nvSpPr>
        <p:spPr>
          <a:xfrm flipH="1">
            <a:off x="-5040" y="661644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B9988FE1-4E61-4B24-B20F-518EC4AEC4C5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Rectangle 256"/>
          <p:cNvSpPr/>
          <p:nvPr/>
        </p:nvSpPr>
        <p:spPr>
          <a:xfrm>
            <a:off x="8010360" y="6583680"/>
            <a:ext cx="3859920" cy="1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8400" cy="300960"/>
          </a:xfrm>
          <a:prstGeom prst="rect">
            <a:avLst/>
          </a:prstGeom>
          <a:ln w="0">
            <a:noFill/>
          </a:ln>
        </p:spPr>
      </p:pic>
      <p:sp>
        <p:nvSpPr>
          <p:cNvPr id="162" name="Rectangle 256"/>
          <p:cNvSpPr/>
          <p:nvPr/>
        </p:nvSpPr>
        <p:spPr>
          <a:xfrm>
            <a:off x="8010360" y="6583680"/>
            <a:ext cx="3859920" cy="1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 hidden="1"/>
          <p:cNvSpPr/>
          <p:nvPr/>
        </p:nvSpPr>
        <p:spPr>
          <a:xfrm flipH="1">
            <a:off x="-5040" y="662616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F1E0BC11-B215-481E-937A-4188A4359E2A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Rectangle 11" hidden="1"/>
          <p:cNvSpPr/>
          <p:nvPr/>
        </p:nvSpPr>
        <p:spPr>
          <a:xfrm>
            <a:off x="0" y="320040"/>
            <a:ext cx="273600" cy="653724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8" name="Rectangle 6" hidden="1"/>
          <p:cNvSpPr/>
          <p:nvPr/>
        </p:nvSpPr>
        <p:spPr>
          <a:xfrm flipH="1">
            <a:off x="-5040" y="661644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2EEF6231-4F9C-4FC9-9BA9-5B3740D379D0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Rectangle 256" hidden="1"/>
          <p:cNvSpPr/>
          <p:nvPr/>
        </p:nvSpPr>
        <p:spPr>
          <a:xfrm>
            <a:off x="8010360" y="6583680"/>
            <a:ext cx="3859920" cy="1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8400" cy="300960"/>
          </a:xfrm>
          <a:prstGeom prst="rect">
            <a:avLst/>
          </a:prstGeom>
          <a:ln w="0">
            <a:noFill/>
          </a:ln>
        </p:spPr>
      </p:pic>
      <p:sp>
        <p:nvSpPr>
          <p:cNvPr id="21" name="Rectangle 21"/>
          <p:cNvSpPr/>
          <p:nvPr/>
        </p:nvSpPr>
        <p:spPr>
          <a:xfrm>
            <a:off x="274320" y="1078920"/>
            <a:ext cx="5820840" cy="4221000"/>
          </a:xfrm>
          <a:prstGeom prst="rect">
            <a:avLst/>
          </a:prstGeom>
          <a:solidFill>
            <a:srgbClr val="cfcfcf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2" name="Rectangle 10"/>
          <p:cNvSpPr/>
          <p:nvPr/>
        </p:nvSpPr>
        <p:spPr>
          <a:xfrm>
            <a:off x="0" y="320040"/>
            <a:ext cx="273600" cy="5101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3" name="Rectangle 11"/>
          <p:cNvSpPr/>
          <p:nvPr/>
        </p:nvSpPr>
        <p:spPr>
          <a:xfrm>
            <a:off x="274320" y="320040"/>
            <a:ext cx="1411920" cy="51012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4" name="Rectangle 6"/>
          <p:cNvSpPr/>
          <p:nvPr/>
        </p:nvSpPr>
        <p:spPr>
          <a:xfrm flipH="1">
            <a:off x="-5040" y="662616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2C8A3B1A-8008-46A5-98EB-107D29D5936F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" name="Picture 12" descr=""/>
          <p:cNvPicPr/>
          <p:nvPr/>
        </p:nvPicPr>
        <p:blipFill>
          <a:blip r:embed="rId3"/>
          <a:stretch/>
        </p:blipFill>
        <p:spPr>
          <a:xfrm>
            <a:off x="413280" y="456120"/>
            <a:ext cx="1087560" cy="261000"/>
          </a:xfrm>
          <a:prstGeom prst="rect">
            <a:avLst/>
          </a:prstGeom>
          <a:ln w="0">
            <a:noFill/>
          </a:ln>
        </p:spPr>
      </p:pic>
      <p:sp>
        <p:nvSpPr>
          <p:cNvPr id="26" name="Line 5"/>
          <p:cNvSpPr/>
          <p:nvPr/>
        </p:nvSpPr>
        <p:spPr>
          <a:xfrm>
            <a:off x="8003880" y="822240"/>
            <a:ext cx="360" cy="360"/>
          </a:xfrm>
          <a:prstGeom prst="line">
            <a:avLst/>
          </a:prstGeom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0" bIns="0" anchor="t">
            <a:noAutofit/>
          </a:bodyPr>
          <a:p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7" name="Line 6"/>
          <p:cNvSpPr/>
          <p:nvPr/>
        </p:nvSpPr>
        <p:spPr>
          <a:xfrm>
            <a:off x="8003880" y="822240"/>
            <a:ext cx="360" cy="360"/>
          </a:xfrm>
          <a:prstGeom prst="line">
            <a:avLst/>
          </a:prstGeom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0" bIns="0" anchor="t">
            <a:noAutofit/>
          </a:bodyPr>
          <a:p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8" name="Freeform 7"/>
          <p:cNvSpPr/>
          <p:nvPr/>
        </p:nvSpPr>
        <p:spPr>
          <a:xfrm>
            <a:off x="6095880" y="0"/>
            <a:ext cx="6095160" cy="6857280"/>
          </a:xfrm>
          <a:custGeom>
            <a:avLst/>
            <a:gdLst>
              <a:gd name="textAreaLeft" fmla="*/ 0 w 6095160"/>
              <a:gd name="textAreaRight" fmla="*/ 6095880 w 6095160"/>
              <a:gd name="textAreaTop" fmla="*/ 0 h 6857280"/>
              <a:gd name="textAreaBottom" fmla="*/ 6858000 h 6857280"/>
            </a:gdLst>
            <a:ahLst/>
            <a:rect l="textAreaLeft" t="textAreaTop" r="textAreaRight" b="textAreaBottom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6" hidden="1"/>
          <p:cNvSpPr/>
          <p:nvPr/>
        </p:nvSpPr>
        <p:spPr>
          <a:xfrm flipH="1">
            <a:off x="-5040" y="662616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2BE0884B-D34C-4FE2-937F-8202A4404F23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Rectangle 11" hidden="1"/>
          <p:cNvSpPr/>
          <p:nvPr/>
        </p:nvSpPr>
        <p:spPr>
          <a:xfrm>
            <a:off x="0" y="320040"/>
            <a:ext cx="273600" cy="653724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31" name="Rectangle 6" hidden="1"/>
          <p:cNvSpPr/>
          <p:nvPr/>
        </p:nvSpPr>
        <p:spPr>
          <a:xfrm flipH="1">
            <a:off x="-5040" y="661644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68A88CD8-C67B-482D-97C4-600809F0F2FA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Rectangle 256" hidden="1"/>
          <p:cNvSpPr/>
          <p:nvPr/>
        </p:nvSpPr>
        <p:spPr>
          <a:xfrm>
            <a:off x="8010360" y="6583680"/>
            <a:ext cx="3859920" cy="1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8400" cy="300960"/>
          </a:xfrm>
          <a:prstGeom prst="rect">
            <a:avLst/>
          </a:prstGeom>
          <a:ln w="0">
            <a:noFill/>
          </a:ln>
        </p:spPr>
      </p:pic>
      <p:sp>
        <p:nvSpPr>
          <p:cNvPr id="34" name="Rectangle 21"/>
          <p:cNvSpPr/>
          <p:nvPr/>
        </p:nvSpPr>
        <p:spPr>
          <a:xfrm>
            <a:off x="274320" y="1078920"/>
            <a:ext cx="5820840" cy="5778360"/>
          </a:xfrm>
          <a:prstGeom prst="rect">
            <a:avLst/>
          </a:prstGeom>
          <a:solidFill>
            <a:srgbClr val="cfcfcf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35" name="Rectangle 10"/>
          <p:cNvSpPr/>
          <p:nvPr/>
        </p:nvSpPr>
        <p:spPr>
          <a:xfrm>
            <a:off x="0" y="320040"/>
            <a:ext cx="273600" cy="5101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36" name="Rectangle 11"/>
          <p:cNvSpPr/>
          <p:nvPr/>
        </p:nvSpPr>
        <p:spPr>
          <a:xfrm>
            <a:off x="274320" y="320040"/>
            <a:ext cx="1411920" cy="51012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37" name="Rectangle 6"/>
          <p:cNvSpPr/>
          <p:nvPr/>
        </p:nvSpPr>
        <p:spPr>
          <a:xfrm flipH="1">
            <a:off x="-5040" y="662616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335A3612-AF33-45B4-92CA-9EFEEA4BF576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" name="Picture 12" descr=""/>
          <p:cNvPicPr/>
          <p:nvPr/>
        </p:nvPicPr>
        <p:blipFill>
          <a:blip r:embed="rId3"/>
          <a:stretch/>
        </p:blipFill>
        <p:spPr>
          <a:xfrm>
            <a:off x="413280" y="456120"/>
            <a:ext cx="1087560" cy="261000"/>
          </a:xfrm>
          <a:prstGeom prst="rect">
            <a:avLst/>
          </a:prstGeom>
          <a:ln w="0">
            <a:noFill/>
          </a:ln>
        </p:spPr>
      </p:pic>
      <p:sp>
        <p:nvSpPr>
          <p:cNvPr id="39" name="Freeform 7"/>
          <p:cNvSpPr/>
          <p:nvPr/>
        </p:nvSpPr>
        <p:spPr>
          <a:xfrm>
            <a:off x="6095880" y="0"/>
            <a:ext cx="6095160" cy="6857280"/>
          </a:xfrm>
          <a:custGeom>
            <a:avLst/>
            <a:gdLst>
              <a:gd name="textAreaLeft" fmla="*/ 0 w 6095160"/>
              <a:gd name="textAreaRight" fmla="*/ 6095880 w 6095160"/>
              <a:gd name="textAreaTop" fmla="*/ 0 h 6857280"/>
              <a:gd name="textAreaBottom" fmla="*/ 6858000 h 6857280"/>
            </a:gdLst>
            <a:ahLst/>
            <a:rect l="textAreaLeft" t="textAreaTop" r="textAreaRight" b="textAreaBottom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6" hidden="1"/>
          <p:cNvSpPr/>
          <p:nvPr/>
        </p:nvSpPr>
        <p:spPr>
          <a:xfrm flipH="1">
            <a:off x="-5040" y="662616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955405A7-F215-46D6-8E9D-4B66B1ECB757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Rectangle 11" hidden="1"/>
          <p:cNvSpPr/>
          <p:nvPr/>
        </p:nvSpPr>
        <p:spPr>
          <a:xfrm>
            <a:off x="0" y="320040"/>
            <a:ext cx="273600" cy="653724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42" name="Rectangle 6" hidden="1"/>
          <p:cNvSpPr/>
          <p:nvPr/>
        </p:nvSpPr>
        <p:spPr>
          <a:xfrm flipH="1">
            <a:off x="-5040" y="661644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47F84A1E-F864-41AA-8F9B-7F0BAECF8C66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Rectangle 256" hidden="1"/>
          <p:cNvSpPr/>
          <p:nvPr/>
        </p:nvSpPr>
        <p:spPr>
          <a:xfrm>
            <a:off x="8010360" y="6583680"/>
            <a:ext cx="3859920" cy="1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8400" cy="300960"/>
          </a:xfrm>
          <a:prstGeom prst="rect">
            <a:avLst/>
          </a:prstGeom>
          <a:ln w="0">
            <a:noFill/>
          </a:ln>
        </p:spPr>
      </p:pic>
      <p:sp>
        <p:nvSpPr>
          <p:cNvPr id="45" name="Rectangle 21"/>
          <p:cNvSpPr/>
          <p:nvPr/>
        </p:nvSpPr>
        <p:spPr>
          <a:xfrm>
            <a:off x="274320" y="1078920"/>
            <a:ext cx="3845520" cy="5778360"/>
          </a:xfrm>
          <a:prstGeom prst="rect">
            <a:avLst/>
          </a:prstGeom>
          <a:solidFill>
            <a:srgbClr val="cfcfcf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46" name="Rectangle 10"/>
          <p:cNvSpPr/>
          <p:nvPr/>
        </p:nvSpPr>
        <p:spPr>
          <a:xfrm>
            <a:off x="0" y="320040"/>
            <a:ext cx="273600" cy="5101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47" name="Rectangle 11"/>
          <p:cNvSpPr/>
          <p:nvPr/>
        </p:nvSpPr>
        <p:spPr>
          <a:xfrm>
            <a:off x="274320" y="320040"/>
            <a:ext cx="1411920" cy="51012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48" name="Rectangle 6"/>
          <p:cNvSpPr/>
          <p:nvPr/>
        </p:nvSpPr>
        <p:spPr>
          <a:xfrm flipH="1">
            <a:off x="-5040" y="662616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587B5CC6-2631-4678-90AE-6EF174E4AB98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" name="Picture 12" descr=""/>
          <p:cNvPicPr/>
          <p:nvPr/>
        </p:nvPicPr>
        <p:blipFill>
          <a:blip r:embed="rId3"/>
          <a:stretch/>
        </p:blipFill>
        <p:spPr>
          <a:xfrm>
            <a:off x="413280" y="456120"/>
            <a:ext cx="1087560" cy="261000"/>
          </a:xfrm>
          <a:prstGeom prst="rect">
            <a:avLst/>
          </a:prstGeom>
          <a:ln w="0">
            <a:noFill/>
          </a:ln>
        </p:spPr>
      </p:pic>
      <p:sp>
        <p:nvSpPr>
          <p:cNvPr id="50" name="Freeform 5"/>
          <p:cNvSpPr/>
          <p:nvPr/>
        </p:nvSpPr>
        <p:spPr>
          <a:xfrm>
            <a:off x="4120560" y="0"/>
            <a:ext cx="8070840" cy="6857280"/>
          </a:xfrm>
          <a:custGeom>
            <a:avLst/>
            <a:gdLst>
              <a:gd name="textAreaLeft" fmla="*/ 0 w 8070840"/>
              <a:gd name="textAreaRight" fmla="*/ 8071560 w 8070840"/>
              <a:gd name="textAreaTop" fmla="*/ 0 h 6857280"/>
              <a:gd name="textAreaBottom" fmla="*/ 6858000 h 6857280"/>
            </a:gdLst>
            <a:ahLst/>
            <a:rect l="textAreaLeft" t="textAreaTop" r="textAreaRight" b="textAreaBottom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6" hidden="1"/>
          <p:cNvSpPr/>
          <p:nvPr/>
        </p:nvSpPr>
        <p:spPr>
          <a:xfrm flipH="1">
            <a:off x="-5040" y="662616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2868DC93-6DC7-498A-A9C2-8323C71564F3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Rectangle 11" hidden="1"/>
          <p:cNvSpPr/>
          <p:nvPr/>
        </p:nvSpPr>
        <p:spPr>
          <a:xfrm>
            <a:off x="0" y="320040"/>
            <a:ext cx="273600" cy="653724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53" name="Rectangle 6" hidden="1"/>
          <p:cNvSpPr/>
          <p:nvPr/>
        </p:nvSpPr>
        <p:spPr>
          <a:xfrm flipH="1">
            <a:off x="-5040" y="661644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F3F2A96F-A8FA-493C-A259-6E60CBE5A3AD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Rectangle 256" hidden="1"/>
          <p:cNvSpPr/>
          <p:nvPr/>
        </p:nvSpPr>
        <p:spPr>
          <a:xfrm>
            <a:off x="8010360" y="6583680"/>
            <a:ext cx="3859920" cy="1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8400" cy="300960"/>
          </a:xfrm>
          <a:prstGeom prst="rect">
            <a:avLst/>
          </a:prstGeom>
          <a:ln w="0">
            <a:noFill/>
          </a:ln>
        </p:spPr>
      </p:pic>
      <p:sp>
        <p:nvSpPr>
          <p:cNvPr id="56" name="Rectangle 256"/>
          <p:cNvSpPr/>
          <p:nvPr/>
        </p:nvSpPr>
        <p:spPr>
          <a:xfrm>
            <a:off x="8010360" y="6477120"/>
            <a:ext cx="3859920" cy="1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Century Gothic"/>
              </a:rPr>
              <a:t> 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Freeform 9"/>
          <p:cNvSpPr/>
          <p:nvPr/>
        </p:nvSpPr>
        <p:spPr>
          <a:xfrm>
            <a:off x="6026040" y="0"/>
            <a:ext cx="6165000" cy="6857280"/>
          </a:xfrm>
          <a:custGeom>
            <a:avLst/>
            <a:gdLst>
              <a:gd name="textAreaLeft" fmla="*/ 0 w 6165000"/>
              <a:gd name="textAreaRight" fmla="*/ 6165720 w 6165000"/>
              <a:gd name="textAreaTop" fmla="*/ 0 h 6857280"/>
              <a:gd name="textAreaBottom" fmla="*/ 6858000 h 6857280"/>
            </a:gdLst>
            <a:ahLst/>
            <a:rect l="textAreaLeft" t="textAreaTop" r="textAreaRight" b="textAreaBottom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58" name="Rectangle 17"/>
          <p:cNvSpPr/>
          <p:nvPr/>
        </p:nvSpPr>
        <p:spPr>
          <a:xfrm>
            <a:off x="0" y="6344280"/>
            <a:ext cx="273600" cy="510120"/>
          </a:xfrm>
          <a:prstGeom prst="rect">
            <a:avLst/>
          </a:prstGeom>
          <a:solidFill>
            <a:srgbClr val="397d5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59" name="Rectangle 6"/>
          <p:cNvSpPr/>
          <p:nvPr/>
        </p:nvSpPr>
        <p:spPr>
          <a:xfrm flipH="1">
            <a:off x="-5040" y="662616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309BEF79-176A-443E-BF0B-008EF7B3054C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" name="Picture 9" descr=""/>
          <p:cNvPicPr/>
          <p:nvPr/>
        </p:nvPicPr>
        <p:blipFill>
          <a:blip r:embed="rId3"/>
          <a:stretch/>
        </p:blipFill>
        <p:spPr>
          <a:xfrm>
            <a:off x="405720" y="6452640"/>
            <a:ext cx="1868400" cy="3009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" hidden="1"/>
          <p:cNvSpPr/>
          <p:nvPr/>
        </p:nvSpPr>
        <p:spPr>
          <a:xfrm flipH="1">
            <a:off x="-5040" y="662616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2A813732-4382-4854-B59B-807F277DA52F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Rectangle 11" hidden="1"/>
          <p:cNvSpPr/>
          <p:nvPr/>
        </p:nvSpPr>
        <p:spPr>
          <a:xfrm>
            <a:off x="0" y="320040"/>
            <a:ext cx="273600" cy="653724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63" name="Rectangle 6" hidden="1"/>
          <p:cNvSpPr/>
          <p:nvPr/>
        </p:nvSpPr>
        <p:spPr>
          <a:xfrm flipH="1">
            <a:off x="-5040" y="661644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31451CEE-9F8D-49A1-8B1F-F6DBDFD19574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Rectangle 256" hidden="1"/>
          <p:cNvSpPr/>
          <p:nvPr/>
        </p:nvSpPr>
        <p:spPr>
          <a:xfrm>
            <a:off x="8010360" y="6583680"/>
            <a:ext cx="3859920" cy="1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8400" cy="300960"/>
          </a:xfrm>
          <a:prstGeom prst="rect">
            <a:avLst/>
          </a:prstGeom>
          <a:ln w="0">
            <a:noFill/>
          </a:ln>
        </p:spPr>
      </p:pic>
      <p:sp>
        <p:nvSpPr>
          <p:cNvPr id="66" name="Rectangle 37"/>
          <p:cNvSpPr/>
          <p:nvPr/>
        </p:nvSpPr>
        <p:spPr>
          <a:xfrm>
            <a:off x="274320" y="1412280"/>
            <a:ext cx="5839920" cy="529272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67" name="Rectangle 38"/>
          <p:cNvSpPr/>
          <p:nvPr/>
        </p:nvSpPr>
        <p:spPr>
          <a:xfrm>
            <a:off x="6351480" y="1412280"/>
            <a:ext cx="5839920" cy="529272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68" name="Rectangle 12"/>
          <p:cNvSpPr/>
          <p:nvPr/>
        </p:nvSpPr>
        <p:spPr>
          <a:xfrm>
            <a:off x="274320" y="947880"/>
            <a:ext cx="5839920" cy="4860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69" name="Rectangle 15"/>
          <p:cNvSpPr/>
          <p:nvPr/>
        </p:nvSpPr>
        <p:spPr>
          <a:xfrm>
            <a:off x="6351480" y="947880"/>
            <a:ext cx="5839920" cy="4860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70" name="Rectangle 31"/>
          <p:cNvSpPr/>
          <p:nvPr/>
        </p:nvSpPr>
        <p:spPr>
          <a:xfrm>
            <a:off x="1773720" y="320040"/>
            <a:ext cx="10417680" cy="51012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71" name="Rectangle 18"/>
          <p:cNvSpPr/>
          <p:nvPr/>
        </p:nvSpPr>
        <p:spPr>
          <a:xfrm>
            <a:off x="0" y="320040"/>
            <a:ext cx="273600" cy="5101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72" name="Rectangle 19"/>
          <p:cNvSpPr/>
          <p:nvPr/>
        </p:nvSpPr>
        <p:spPr>
          <a:xfrm>
            <a:off x="274320" y="320040"/>
            <a:ext cx="1411920" cy="51012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73" name="Rectangle 6"/>
          <p:cNvSpPr/>
          <p:nvPr/>
        </p:nvSpPr>
        <p:spPr>
          <a:xfrm flipH="1">
            <a:off x="-5040" y="662616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0613684F-84E4-47D8-9C07-4B7F1AF0A2D4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" name="Picture 20" descr=""/>
          <p:cNvPicPr/>
          <p:nvPr/>
        </p:nvPicPr>
        <p:blipFill>
          <a:blip r:embed="rId3"/>
          <a:stretch/>
        </p:blipFill>
        <p:spPr>
          <a:xfrm>
            <a:off x="413280" y="456120"/>
            <a:ext cx="1087560" cy="261000"/>
          </a:xfrm>
          <a:prstGeom prst="rect">
            <a:avLst/>
          </a:prstGeom>
          <a:ln w="0">
            <a:noFill/>
          </a:ln>
        </p:spPr>
      </p:pic>
      <p:sp>
        <p:nvSpPr>
          <p:cNvPr id="75" name="Rectangle 256"/>
          <p:cNvSpPr/>
          <p:nvPr/>
        </p:nvSpPr>
        <p:spPr>
          <a:xfrm>
            <a:off x="8010360" y="6583680"/>
            <a:ext cx="3859920" cy="1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6" hidden="1"/>
          <p:cNvSpPr/>
          <p:nvPr/>
        </p:nvSpPr>
        <p:spPr>
          <a:xfrm flipH="1">
            <a:off x="-5040" y="662616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924CF7E9-E0CF-48CC-9628-294E0D1D0385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Rectangle 11" hidden="1"/>
          <p:cNvSpPr/>
          <p:nvPr/>
        </p:nvSpPr>
        <p:spPr>
          <a:xfrm>
            <a:off x="0" y="320040"/>
            <a:ext cx="273600" cy="653724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78" name="Rectangle 6" hidden="1"/>
          <p:cNvSpPr/>
          <p:nvPr/>
        </p:nvSpPr>
        <p:spPr>
          <a:xfrm flipH="1">
            <a:off x="-5040" y="661644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6E4B075A-7FE7-4C4B-B7DE-A8DEBB767875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Rectangle 256" hidden="1"/>
          <p:cNvSpPr/>
          <p:nvPr/>
        </p:nvSpPr>
        <p:spPr>
          <a:xfrm>
            <a:off x="8010360" y="6583680"/>
            <a:ext cx="3859920" cy="1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8400" cy="300960"/>
          </a:xfrm>
          <a:prstGeom prst="rect">
            <a:avLst/>
          </a:prstGeom>
          <a:ln w="0">
            <a:noFill/>
          </a:ln>
        </p:spPr>
      </p:pic>
      <p:sp>
        <p:nvSpPr>
          <p:cNvPr id="81" name="Rectangle 37"/>
          <p:cNvSpPr/>
          <p:nvPr/>
        </p:nvSpPr>
        <p:spPr>
          <a:xfrm>
            <a:off x="274320" y="1412280"/>
            <a:ext cx="3867480" cy="522360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2" name="Rectangle 38"/>
          <p:cNvSpPr/>
          <p:nvPr/>
        </p:nvSpPr>
        <p:spPr>
          <a:xfrm>
            <a:off x="4299120" y="1412280"/>
            <a:ext cx="3867120" cy="522360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3" name="Rectangle 39"/>
          <p:cNvSpPr/>
          <p:nvPr/>
        </p:nvSpPr>
        <p:spPr>
          <a:xfrm>
            <a:off x="8323920" y="1412280"/>
            <a:ext cx="3867480" cy="522360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4" name="Rectangle 12"/>
          <p:cNvSpPr/>
          <p:nvPr/>
        </p:nvSpPr>
        <p:spPr>
          <a:xfrm>
            <a:off x="274320" y="947880"/>
            <a:ext cx="3866040" cy="4860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5" name="Rectangle 15"/>
          <p:cNvSpPr/>
          <p:nvPr/>
        </p:nvSpPr>
        <p:spPr>
          <a:xfrm>
            <a:off x="4299120" y="947880"/>
            <a:ext cx="3867120" cy="4860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6" name="Rectangle 21"/>
          <p:cNvSpPr/>
          <p:nvPr/>
        </p:nvSpPr>
        <p:spPr>
          <a:xfrm>
            <a:off x="8323920" y="947880"/>
            <a:ext cx="3885120" cy="4860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7" name="Rectangle 31"/>
          <p:cNvSpPr/>
          <p:nvPr/>
        </p:nvSpPr>
        <p:spPr>
          <a:xfrm>
            <a:off x="1773720" y="320040"/>
            <a:ext cx="10417680" cy="51012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8" name="Rectangle 22"/>
          <p:cNvSpPr/>
          <p:nvPr/>
        </p:nvSpPr>
        <p:spPr>
          <a:xfrm>
            <a:off x="0" y="320040"/>
            <a:ext cx="273600" cy="5101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9" name="Rectangle 23"/>
          <p:cNvSpPr/>
          <p:nvPr/>
        </p:nvSpPr>
        <p:spPr>
          <a:xfrm>
            <a:off x="274320" y="320040"/>
            <a:ext cx="1411920" cy="51012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90" name="Rectangle 6"/>
          <p:cNvSpPr/>
          <p:nvPr/>
        </p:nvSpPr>
        <p:spPr>
          <a:xfrm flipH="1">
            <a:off x="-5040" y="662616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DAA1D4CA-83F7-4AA4-9019-89925305BE56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" name="Picture 24" descr=""/>
          <p:cNvPicPr/>
          <p:nvPr/>
        </p:nvPicPr>
        <p:blipFill>
          <a:blip r:embed="rId3"/>
          <a:stretch/>
        </p:blipFill>
        <p:spPr>
          <a:xfrm>
            <a:off x="413280" y="456120"/>
            <a:ext cx="1087560" cy="261000"/>
          </a:xfrm>
          <a:prstGeom prst="rect">
            <a:avLst/>
          </a:prstGeom>
          <a:ln w="0">
            <a:noFill/>
          </a:ln>
        </p:spPr>
      </p:pic>
      <p:sp>
        <p:nvSpPr>
          <p:cNvPr id="92" name="Rectangle 256"/>
          <p:cNvSpPr/>
          <p:nvPr/>
        </p:nvSpPr>
        <p:spPr>
          <a:xfrm>
            <a:off x="8010360" y="6583680"/>
            <a:ext cx="3859920" cy="1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6" hidden="1"/>
          <p:cNvSpPr/>
          <p:nvPr/>
        </p:nvSpPr>
        <p:spPr>
          <a:xfrm flipH="1">
            <a:off x="-5040" y="662616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73573FDE-FE71-43B7-B050-6E9E38D53A6E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Rectangle 11" hidden="1"/>
          <p:cNvSpPr/>
          <p:nvPr/>
        </p:nvSpPr>
        <p:spPr>
          <a:xfrm>
            <a:off x="0" y="320040"/>
            <a:ext cx="273600" cy="653724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95" name="Rectangle 6" hidden="1"/>
          <p:cNvSpPr/>
          <p:nvPr/>
        </p:nvSpPr>
        <p:spPr>
          <a:xfrm flipH="1">
            <a:off x="-5040" y="661644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68B36A7B-BCFC-4D00-B198-424C8E284481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Rectangle 256" hidden="1"/>
          <p:cNvSpPr/>
          <p:nvPr/>
        </p:nvSpPr>
        <p:spPr>
          <a:xfrm>
            <a:off x="8010360" y="6583680"/>
            <a:ext cx="3859920" cy="1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8400" cy="300960"/>
          </a:xfrm>
          <a:prstGeom prst="rect">
            <a:avLst/>
          </a:prstGeom>
          <a:ln w="0">
            <a:noFill/>
          </a:ln>
        </p:spPr>
      </p:pic>
      <p:sp>
        <p:nvSpPr>
          <p:cNvPr id="98" name="Rectangle 37"/>
          <p:cNvSpPr/>
          <p:nvPr/>
        </p:nvSpPr>
        <p:spPr>
          <a:xfrm>
            <a:off x="274320" y="1434960"/>
            <a:ext cx="2874240" cy="520092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99" name="Rectangle 12"/>
          <p:cNvSpPr/>
          <p:nvPr/>
        </p:nvSpPr>
        <p:spPr>
          <a:xfrm>
            <a:off x="274320" y="947880"/>
            <a:ext cx="2874240" cy="4860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0" name="Rectangle 38"/>
          <p:cNvSpPr/>
          <p:nvPr/>
        </p:nvSpPr>
        <p:spPr>
          <a:xfrm>
            <a:off x="3288600" y="1434960"/>
            <a:ext cx="2874240" cy="520092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1" name="Rectangle 15"/>
          <p:cNvSpPr/>
          <p:nvPr/>
        </p:nvSpPr>
        <p:spPr>
          <a:xfrm>
            <a:off x="3288600" y="947880"/>
            <a:ext cx="2874240" cy="4860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2" name="Rectangle 39"/>
          <p:cNvSpPr/>
          <p:nvPr/>
        </p:nvSpPr>
        <p:spPr>
          <a:xfrm>
            <a:off x="6302880" y="1434960"/>
            <a:ext cx="2874240" cy="520092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3" name="Rectangle 21"/>
          <p:cNvSpPr/>
          <p:nvPr/>
        </p:nvSpPr>
        <p:spPr>
          <a:xfrm>
            <a:off x="6302880" y="947880"/>
            <a:ext cx="2874240" cy="4860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4" name="Rectangle 25"/>
          <p:cNvSpPr/>
          <p:nvPr/>
        </p:nvSpPr>
        <p:spPr>
          <a:xfrm>
            <a:off x="9317160" y="1434960"/>
            <a:ext cx="2874240" cy="520092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5" name="Rectangle 26"/>
          <p:cNvSpPr/>
          <p:nvPr/>
        </p:nvSpPr>
        <p:spPr>
          <a:xfrm>
            <a:off x="9317160" y="947880"/>
            <a:ext cx="2874240" cy="4860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6" name="Rectangle 31"/>
          <p:cNvSpPr/>
          <p:nvPr/>
        </p:nvSpPr>
        <p:spPr>
          <a:xfrm>
            <a:off x="1773720" y="320040"/>
            <a:ext cx="10417680" cy="51012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7" name="Rectangle 22"/>
          <p:cNvSpPr/>
          <p:nvPr/>
        </p:nvSpPr>
        <p:spPr>
          <a:xfrm>
            <a:off x="0" y="320040"/>
            <a:ext cx="273600" cy="5101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8" name="Rectangle 23"/>
          <p:cNvSpPr/>
          <p:nvPr/>
        </p:nvSpPr>
        <p:spPr>
          <a:xfrm>
            <a:off x="274320" y="320040"/>
            <a:ext cx="1411920" cy="51012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9" name="Rectangle 6"/>
          <p:cNvSpPr/>
          <p:nvPr/>
        </p:nvSpPr>
        <p:spPr>
          <a:xfrm flipH="1">
            <a:off x="-5040" y="662616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ACBFCEC8-4B43-4CEA-B081-08D6B6D81965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" name="Picture 24" descr=""/>
          <p:cNvPicPr/>
          <p:nvPr/>
        </p:nvPicPr>
        <p:blipFill>
          <a:blip r:embed="rId3"/>
          <a:stretch/>
        </p:blipFill>
        <p:spPr>
          <a:xfrm>
            <a:off x="407520" y="441720"/>
            <a:ext cx="1092960" cy="2646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6"/>
          <p:cNvSpPr/>
          <p:nvPr/>
        </p:nvSpPr>
        <p:spPr>
          <a:xfrm flipH="1">
            <a:off x="-5040" y="662616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743B29EB-EAF1-4EFB-B029-38A2437B3AEB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Rectangle 11"/>
          <p:cNvSpPr/>
          <p:nvPr/>
        </p:nvSpPr>
        <p:spPr>
          <a:xfrm>
            <a:off x="0" y="320040"/>
            <a:ext cx="273600" cy="653724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13" name="Rectangle 6"/>
          <p:cNvSpPr/>
          <p:nvPr/>
        </p:nvSpPr>
        <p:spPr>
          <a:xfrm flipH="1">
            <a:off x="-5040" y="6616440"/>
            <a:ext cx="279720" cy="15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EDB20F99-3247-4805-8511-8103B8F47E4C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Rectangle 256"/>
          <p:cNvSpPr/>
          <p:nvPr/>
        </p:nvSpPr>
        <p:spPr>
          <a:xfrm>
            <a:off x="8010360" y="6583680"/>
            <a:ext cx="3859920" cy="1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5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8400" cy="300960"/>
          </a:xfrm>
          <a:prstGeom prst="rect">
            <a:avLst/>
          </a:prstGeom>
          <a:ln w="0">
            <a:noFill/>
          </a:ln>
        </p:spPr>
      </p:pic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jpeg"/><Relationship Id="rId3" Type="http://schemas.openxmlformats.org/officeDocument/2006/relationships/image" Target="../media/image33.jpeg"/><Relationship Id="rId4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image" Target="../media/image36.jpeg"/><Relationship Id="rId4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jpeg"/><Relationship Id="rId3" Type="http://schemas.openxmlformats.org/officeDocument/2006/relationships/image" Target="../media/image39.jpeg"/><Relationship Id="rId4" Type="http://schemas.openxmlformats.org/officeDocument/2006/relationships/slideLayout" Target="../slideLayouts/slideLayout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jpeg"/><Relationship Id="rId3" Type="http://schemas.openxmlformats.org/officeDocument/2006/relationships/image" Target="../media/image42.jpeg"/><Relationship Id="rId4" Type="http://schemas.openxmlformats.org/officeDocument/2006/relationships/slideLayout" Target="../slideLayouts/slideLayout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jpeg"/><Relationship Id="rId3" Type="http://schemas.openxmlformats.org/officeDocument/2006/relationships/image" Target="../media/image45.jpeg"/><Relationship Id="rId4" Type="http://schemas.openxmlformats.org/officeDocument/2006/relationships/slideLayout" Target="../slideLayouts/slideLayout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jpeg"/><Relationship Id="rId3" Type="http://schemas.openxmlformats.org/officeDocument/2006/relationships/image" Target="../media/image48.jpeg"/><Relationship Id="rId4" Type="http://schemas.openxmlformats.org/officeDocument/2006/relationships/slideLayout" Target="../slideLayouts/slideLayout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image" Target="../media/image50.jpeg"/><Relationship Id="rId3" Type="http://schemas.openxmlformats.org/officeDocument/2006/relationships/image" Target="../media/image51.jpeg"/><Relationship Id="rId4" Type="http://schemas.openxmlformats.org/officeDocument/2006/relationships/slideLayout" Target="../slideLayouts/slideLayout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image" Target="../media/image53.jpeg"/><Relationship Id="rId3" Type="http://schemas.openxmlformats.org/officeDocument/2006/relationships/image" Target="../media/image54.jpeg"/><Relationship Id="rId4" Type="http://schemas.openxmlformats.org/officeDocument/2006/relationships/slideLayout" Target="../slideLayouts/slideLayout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6.jpeg"/><Relationship Id="rId3" Type="http://schemas.openxmlformats.org/officeDocument/2006/relationships/image" Target="../media/image57.jpeg"/><Relationship Id="rId4" Type="http://schemas.openxmlformats.org/officeDocument/2006/relationships/slideLayout" Target="../slideLayouts/slideLayout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jpeg"/><Relationship Id="rId3" Type="http://schemas.openxmlformats.org/officeDocument/2006/relationships/image" Target="../media/image60.jpeg"/><Relationship Id="rId4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slideLayout" Target="../slideLayouts/slideLayout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image" Target="../media/image62.jpeg"/><Relationship Id="rId3" Type="http://schemas.openxmlformats.org/officeDocument/2006/relationships/image" Target="../media/image63.jpeg"/><Relationship Id="rId4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image" Target="../media/image24.jpeg"/><Relationship Id="rId4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image" Target="../media/image27.jpeg"/><Relationship Id="rId4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image" Target="../media/image30.jpeg"/><Relationship Id="rId4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28760" y="1388880"/>
            <a:ext cx="8677440" cy="534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lt1"/>
                </a:solidFill>
                <a:latin typeface="Century Gothic"/>
              </a:rPr>
              <a:t>Residual Gas Fraction Model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447480" y="3013560"/>
            <a:ext cx="5439960" cy="20275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1029960" y="457200"/>
            <a:ext cx="4456440" cy="3341160"/>
          </a:xfrm>
          <a:prstGeom prst="rect">
            <a:avLst/>
          </a:prstGeom>
          <a:ln w="0">
            <a:noFill/>
          </a:ln>
        </p:spPr>
      </p:pic>
      <p:pic>
        <p:nvPicPr>
          <p:cNvPr id="190" name="" descr=""/>
          <p:cNvPicPr/>
          <p:nvPr/>
        </p:nvPicPr>
        <p:blipFill>
          <a:blip r:embed="rId2"/>
          <a:stretch/>
        </p:blipFill>
        <p:spPr>
          <a:xfrm>
            <a:off x="5698440" y="228600"/>
            <a:ext cx="6188760" cy="4639680"/>
          </a:xfrm>
          <a:prstGeom prst="rect">
            <a:avLst/>
          </a:prstGeom>
          <a:ln w="0">
            <a:noFill/>
          </a:ln>
        </p:spPr>
      </p:pic>
      <p:pic>
        <p:nvPicPr>
          <p:cNvPr id="191" name="" descr=""/>
          <p:cNvPicPr/>
          <p:nvPr/>
        </p:nvPicPr>
        <p:blipFill>
          <a:blip r:embed="rId3"/>
          <a:stretch/>
        </p:blipFill>
        <p:spPr>
          <a:xfrm>
            <a:off x="2370240" y="3798360"/>
            <a:ext cx="3801960" cy="285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914400" y="228600"/>
            <a:ext cx="5052960" cy="3788280"/>
          </a:xfrm>
          <a:prstGeom prst="rect">
            <a:avLst/>
          </a:prstGeom>
          <a:ln w="0">
            <a:noFill/>
          </a:ln>
        </p:spPr>
      </p:pic>
      <p:pic>
        <p:nvPicPr>
          <p:cNvPr id="193" name="" descr=""/>
          <p:cNvPicPr/>
          <p:nvPr/>
        </p:nvPicPr>
        <p:blipFill>
          <a:blip r:embed="rId2"/>
          <a:stretch/>
        </p:blipFill>
        <p:spPr>
          <a:xfrm>
            <a:off x="5917680" y="228600"/>
            <a:ext cx="6098400" cy="4572000"/>
          </a:xfrm>
          <a:prstGeom prst="rect">
            <a:avLst/>
          </a:prstGeom>
          <a:ln w="0">
            <a:noFill/>
          </a:ln>
        </p:spPr>
      </p:pic>
      <p:pic>
        <p:nvPicPr>
          <p:cNvPr id="194" name="" descr=""/>
          <p:cNvPicPr/>
          <p:nvPr/>
        </p:nvPicPr>
        <p:blipFill>
          <a:blip r:embed="rId3"/>
          <a:stretch/>
        </p:blipFill>
        <p:spPr>
          <a:xfrm>
            <a:off x="2743200" y="4114800"/>
            <a:ext cx="3429000" cy="257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1143000" y="457200"/>
            <a:ext cx="4572000" cy="3427920"/>
          </a:xfrm>
          <a:prstGeom prst="rect">
            <a:avLst/>
          </a:prstGeom>
          <a:ln w="0">
            <a:noFill/>
          </a:ln>
        </p:spPr>
      </p:pic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5436360" y="228600"/>
            <a:ext cx="6755760" cy="506484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3"/>
          <a:stretch/>
        </p:blipFill>
        <p:spPr>
          <a:xfrm>
            <a:off x="2265120" y="3886200"/>
            <a:ext cx="3678480" cy="275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607680" y="343080"/>
            <a:ext cx="4726080" cy="354312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5607720" y="321480"/>
            <a:ext cx="6279480" cy="4707720"/>
          </a:xfrm>
          <a:prstGeom prst="rect">
            <a:avLst/>
          </a:prstGeom>
          <a:ln w="0">
            <a:noFill/>
          </a:ln>
        </p:spPr>
      </p:pic>
      <p:pic>
        <p:nvPicPr>
          <p:cNvPr id="200" name="" descr=""/>
          <p:cNvPicPr/>
          <p:nvPr/>
        </p:nvPicPr>
        <p:blipFill>
          <a:blip r:embed="rId3"/>
          <a:stretch/>
        </p:blipFill>
        <p:spPr>
          <a:xfrm>
            <a:off x="2284560" y="3886200"/>
            <a:ext cx="3659040" cy="274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572760" y="228600"/>
            <a:ext cx="4913640" cy="3683880"/>
          </a:xfrm>
          <a:prstGeom prst="rect">
            <a:avLst/>
          </a:prstGeom>
          <a:ln w="0">
            <a:noFill/>
          </a:ln>
        </p:spPr>
      </p:pic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5484240" y="228600"/>
            <a:ext cx="6402960" cy="4800600"/>
          </a:xfrm>
          <a:prstGeom prst="rect">
            <a:avLst/>
          </a:prstGeom>
          <a:ln w="0">
            <a:noFill/>
          </a:ln>
        </p:spPr>
      </p:pic>
      <p:pic>
        <p:nvPicPr>
          <p:cNvPr id="203" name="" descr=""/>
          <p:cNvPicPr/>
          <p:nvPr/>
        </p:nvPicPr>
        <p:blipFill>
          <a:blip r:embed="rId3"/>
          <a:stretch/>
        </p:blipFill>
        <p:spPr>
          <a:xfrm>
            <a:off x="2460600" y="4017960"/>
            <a:ext cx="3483000" cy="261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914400" y="428400"/>
            <a:ext cx="4612320" cy="3457800"/>
          </a:xfrm>
          <a:prstGeom prst="rect">
            <a:avLst/>
          </a:prstGeom>
          <a:ln w="0">
            <a:noFill/>
          </a:ln>
        </p:spPr>
      </p:pic>
      <p:pic>
        <p:nvPicPr>
          <p:cNvPr id="205" name="" descr=""/>
          <p:cNvPicPr/>
          <p:nvPr/>
        </p:nvPicPr>
        <p:blipFill>
          <a:blip r:embed="rId2"/>
          <a:stretch/>
        </p:blipFill>
        <p:spPr>
          <a:xfrm>
            <a:off x="5715000" y="228600"/>
            <a:ext cx="6393600" cy="4793400"/>
          </a:xfrm>
          <a:prstGeom prst="rect">
            <a:avLst/>
          </a:prstGeom>
          <a:ln w="0">
            <a:noFill/>
          </a:ln>
        </p:spPr>
      </p:pic>
      <p:pic>
        <p:nvPicPr>
          <p:cNvPr id="206" name="" descr=""/>
          <p:cNvPicPr/>
          <p:nvPr/>
        </p:nvPicPr>
        <p:blipFill>
          <a:blip r:embed="rId3"/>
          <a:stretch/>
        </p:blipFill>
        <p:spPr>
          <a:xfrm>
            <a:off x="2312640" y="3886200"/>
            <a:ext cx="3859560" cy="289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685800" y="344520"/>
            <a:ext cx="5028840" cy="3770280"/>
          </a:xfrm>
          <a:prstGeom prst="rect">
            <a:avLst/>
          </a:prstGeom>
          <a:ln w="0">
            <a:noFill/>
          </a:ln>
        </p:spPr>
      </p:pic>
      <p:pic>
        <p:nvPicPr>
          <p:cNvPr id="208" name="" descr=""/>
          <p:cNvPicPr/>
          <p:nvPr/>
        </p:nvPicPr>
        <p:blipFill>
          <a:blip r:embed="rId2"/>
          <a:stretch/>
        </p:blipFill>
        <p:spPr>
          <a:xfrm>
            <a:off x="5671800" y="312120"/>
            <a:ext cx="5986800" cy="4488480"/>
          </a:xfrm>
          <a:prstGeom prst="rect">
            <a:avLst/>
          </a:prstGeom>
          <a:ln w="0">
            <a:noFill/>
          </a:ln>
        </p:spPr>
      </p:pic>
      <p:pic>
        <p:nvPicPr>
          <p:cNvPr id="209" name="" descr=""/>
          <p:cNvPicPr/>
          <p:nvPr/>
        </p:nvPicPr>
        <p:blipFill>
          <a:blip r:embed="rId3"/>
          <a:stretch/>
        </p:blipFill>
        <p:spPr>
          <a:xfrm>
            <a:off x="2743200" y="4114800"/>
            <a:ext cx="3429000" cy="257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1143000" y="457200"/>
            <a:ext cx="4573800" cy="3429000"/>
          </a:xfrm>
          <a:prstGeom prst="rect">
            <a:avLst/>
          </a:prstGeom>
          <a:ln w="0">
            <a:noFill/>
          </a:ln>
        </p:spPr>
      </p:pic>
      <p:pic>
        <p:nvPicPr>
          <p:cNvPr id="211" name="" descr=""/>
          <p:cNvPicPr/>
          <p:nvPr/>
        </p:nvPicPr>
        <p:blipFill>
          <a:blip r:embed="rId2"/>
          <a:stretch/>
        </p:blipFill>
        <p:spPr>
          <a:xfrm>
            <a:off x="5893560" y="364320"/>
            <a:ext cx="6222240" cy="4664880"/>
          </a:xfrm>
          <a:prstGeom prst="rect">
            <a:avLst/>
          </a:prstGeom>
          <a:ln w="0">
            <a:noFill/>
          </a:ln>
        </p:spPr>
      </p:pic>
      <p:pic>
        <p:nvPicPr>
          <p:cNvPr id="212" name="" descr=""/>
          <p:cNvPicPr/>
          <p:nvPr/>
        </p:nvPicPr>
        <p:blipFill>
          <a:blip r:embed="rId3"/>
          <a:stretch/>
        </p:blipFill>
        <p:spPr>
          <a:xfrm>
            <a:off x="2303640" y="4114800"/>
            <a:ext cx="3639960" cy="272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914400" y="414000"/>
            <a:ext cx="4631400" cy="3472200"/>
          </a:xfrm>
          <a:prstGeom prst="rect">
            <a:avLst/>
          </a:prstGeom>
          <a:ln w="0">
            <a:noFill/>
          </a:ln>
        </p:spPr>
      </p:pic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5560200" y="171360"/>
            <a:ext cx="5869800" cy="4400640"/>
          </a:xfrm>
          <a:prstGeom prst="rect">
            <a:avLst/>
          </a:prstGeom>
          <a:ln w="0">
            <a:noFill/>
          </a:ln>
        </p:spPr>
      </p:pic>
      <p:pic>
        <p:nvPicPr>
          <p:cNvPr id="215" name="" descr=""/>
          <p:cNvPicPr/>
          <p:nvPr/>
        </p:nvPicPr>
        <p:blipFill>
          <a:blip r:embed="rId3"/>
          <a:stretch/>
        </p:blipFill>
        <p:spPr>
          <a:xfrm>
            <a:off x="2057400" y="3901680"/>
            <a:ext cx="3886200" cy="291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685800" y="273960"/>
            <a:ext cx="4818240" cy="3612240"/>
          </a:xfrm>
          <a:prstGeom prst="rect">
            <a:avLst/>
          </a:prstGeom>
          <a:ln w="0">
            <a:noFill/>
          </a:ln>
        </p:spPr>
      </p:pic>
      <p:pic>
        <p:nvPicPr>
          <p:cNvPr id="217" name="" descr=""/>
          <p:cNvPicPr/>
          <p:nvPr/>
        </p:nvPicPr>
        <p:blipFill>
          <a:blip r:embed="rId2"/>
          <a:stretch/>
        </p:blipFill>
        <p:spPr>
          <a:xfrm>
            <a:off x="5448960" y="228600"/>
            <a:ext cx="6666840" cy="4998240"/>
          </a:xfrm>
          <a:prstGeom prst="rect">
            <a:avLst/>
          </a:prstGeom>
          <a:ln w="0">
            <a:noFill/>
          </a:ln>
        </p:spPr>
      </p:pic>
      <p:pic>
        <p:nvPicPr>
          <p:cNvPr id="218" name="" descr=""/>
          <p:cNvPicPr/>
          <p:nvPr/>
        </p:nvPicPr>
        <p:blipFill>
          <a:blip r:embed="rId3"/>
          <a:stretch/>
        </p:blipFill>
        <p:spPr>
          <a:xfrm>
            <a:off x="2284560" y="3886200"/>
            <a:ext cx="3659040" cy="274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1371600" y="630000"/>
            <a:ext cx="4343040" cy="3255840"/>
          </a:xfrm>
          <a:prstGeom prst="rect">
            <a:avLst/>
          </a:prstGeom>
          <a:ln w="0">
            <a:noFill/>
          </a:ln>
        </p:spPr>
      </p:pic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5943600" y="630000"/>
            <a:ext cx="5257440" cy="3941640"/>
          </a:xfrm>
          <a:prstGeom prst="rect">
            <a:avLst/>
          </a:prstGeom>
          <a:ln w="0">
            <a:noFill/>
          </a:ln>
        </p:spPr>
      </p:pic>
      <p:pic>
        <p:nvPicPr>
          <p:cNvPr id="167" name="" descr=""/>
          <p:cNvPicPr/>
          <p:nvPr/>
        </p:nvPicPr>
        <p:blipFill>
          <a:blip r:embed="rId3"/>
          <a:stretch/>
        </p:blipFill>
        <p:spPr>
          <a:xfrm>
            <a:off x="2731320" y="4221000"/>
            <a:ext cx="3211920" cy="240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914400" y="228600"/>
            <a:ext cx="4800600" cy="3598920"/>
          </a:xfrm>
          <a:prstGeom prst="rect">
            <a:avLst/>
          </a:prstGeom>
          <a:ln w="0">
            <a:noFill/>
          </a:ln>
        </p:spPr>
      </p:pic>
      <p:pic>
        <p:nvPicPr>
          <p:cNvPr id="220" name="" descr=""/>
          <p:cNvPicPr/>
          <p:nvPr/>
        </p:nvPicPr>
        <p:blipFill>
          <a:blip r:embed="rId2"/>
          <a:stretch/>
        </p:blipFill>
        <p:spPr>
          <a:xfrm>
            <a:off x="5689440" y="228600"/>
            <a:ext cx="6403320" cy="4800600"/>
          </a:xfrm>
          <a:prstGeom prst="rect">
            <a:avLst/>
          </a:prstGeom>
          <a:ln w="0">
            <a:noFill/>
          </a:ln>
        </p:spPr>
      </p:pic>
      <p:pic>
        <p:nvPicPr>
          <p:cNvPr id="221" name="" descr=""/>
          <p:cNvPicPr/>
          <p:nvPr/>
        </p:nvPicPr>
        <p:blipFill>
          <a:blip r:embed="rId3"/>
          <a:stretch/>
        </p:blipFill>
        <p:spPr>
          <a:xfrm>
            <a:off x="2361960" y="3815640"/>
            <a:ext cx="3753000" cy="281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1319040" y="685800"/>
            <a:ext cx="4395600" cy="3295440"/>
          </a:xfrm>
          <a:prstGeom prst="rect">
            <a:avLst/>
          </a:prstGeom>
          <a:ln w="0">
            <a:noFill/>
          </a:ln>
        </p:spPr>
      </p:pic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6388920" y="862920"/>
            <a:ext cx="4800240" cy="3598560"/>
          </a:xfrm>
          <a:prstGeom prst="rect">
            <a:avLst/>
          </a:prstGeom>
          <a:ln w="0">
            <a:noFill/>
          </a:ln>
        </p:spPr>
      </p:pic>
      <p:pic>
        <p:nvPicPr>
          <p:cNvPr id="170" name="" descr=""/>
          <p:cNvPicPr/>
          <p:nvPr/>
        </p:nvPicPr>
        <p:blipFill>
          <a:blip r:embed="rId3"/>
          <a:stretch/>
        </p:blipFill>
        <p:spPr>
          <a:xfrm>
            <a:off x="2514600" y="3981600"/>
            <a:ext cx="3873960" cy="290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1319400" y="457200"/>
            <a:ext cx="4166640" cy="3123720"/>
          </a:xfrm>
          <a:prstGeom prst="rect">
            <a:avLst/>
          </a:prstGeom>
          <a:ln w="0">
            <a:noFill/>
          </a:ln>
        </p:spPr>
      </p:pic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5943600" y="457200"/>
            <a:ext cx="5691240" cy="426672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3"/>
          <a:stretch/>
        </p:blipFill>
        <p:spPr>
          <a:xfrm>
            <a:off x="2514600" y="3772800"/>
            <a:ext cx="4114440" cy="308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1395720" y="362160"/>
            <a:ext cx="4090320" cy="3066480"/>
          </a:xfrm>
          <a:prstGeom prst="rect">
            <a:avLst/>
          </a:prstGeom>
          <a:ln w="0">
            <a:noFill/>
          </a:ln>
        </p:spPr>
      </p:pic>
      <p:pic>
        <p:nvPicPr>
          <p:cNvPr id="175" name="" descr=""/>
          <p:cNvPicPr/>
          <p:nvPr/>
        </p:nvPicPr>
        <p:blipFill>
          <a:blip r:embed="rId2"/>
          <a:stretch/>
        </p:blipFill>
        <p:spPr>
          <a:xfrm>
            <a:off x="2286000" y="3505320"/>
            <a:ext cx="4166640" cy="3123720"/>
          </a:xfrm>
          <a:prstGeom prst="rect">
            <a:avLst/>
          </a:prstGeom>
          <a:ln w="0">
            <a:noFill/>
          </a:ln>
        </p:spPr>
      </p:pic>
      <p:pic>
        <p:nvPicPr>
          <p:cNvPr id="176" name="" descr=""/>
          <p:cNvPicPr/>
          <p:nvPr/>
        </p:nvPicPr>
        <p:blipFill>
          <a:blip r:embed="rId3"/>
          <a:stretch/>
        </p:blipFill>
        <p:spPr>
          <a:xfrm>
            <a:off x="5715000" y="0"/>
            <a:ext cx="5793120" cy="434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1600200" y="304920"/>
            <a:ext cx="4471560" cy="3352320"/>
          </a:xfrm>
          <a:prstGeom prst="rect">
            <a:avLst/>
          </a:prstGeom>
          <a:ln w="0">
            <a:noFill/>
          </a:ln>
        </p:spPr>
      </p:pic>
      <p:pic>
        <p:nvPicPr>
          <p:cNvPr id="178" name="" descr=""/>
          <p:cNvPicPr/>
          <p:nvPr/>
        </p:nvPicPr>
        <p:blipFill>
          <a:blip r:embed="rId2"/>
          <a:stretch/>
        </p:blipFill>
        <p:spPr>
          <a:xfrm>
            <a:off x="5943600" y="228600"/>
            <a:ext cx="5589360" cy="4190400"/>
          </a:xfrm>
          <a:prstGeom prst="rect">
            <a:avLst/>
          </a:prstGeom>
          <a:ln w="0">
            <a:noFill/>
          </a:ln>
        </p:spPr>
      </p:pic>
      <p:pic>
        <p:nvPicPr>
          <p:cNvPr id="179" name="" descr=""/>
          <p:cNvPicPr/>
          <p:nvPr/>
        </p:nvPicPr>
        <p:blipFill>
          <a:blip r:embed="rId3"/>
          <a:stretch/>
        </p:blipFill>
        <p:spPr>
          <a:xfrm>
            <a:off x="2286000" y="3657600"/>
            <a:ext cx="4166640" cy="312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1371600" y="533520"/>
            <a:ext cx="4167000" cy="3124080"/>
          </a:xfrm>
          <a:prstGeom prst="rect">
            <a:avLst/>
          </a:prstGeom>
          <a:ln w="0">
            <a:noFill/>
          </a:ln>
        </p:spPr>
      </p:pic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5738400" y="533520"/>
            <a:ext cx="5691600" cy="4267080"/>
          </a:xfrm>
          <a:prstGeom prst="rect">
            <a:avLst/>
          </a:prstGeom>
          <a:ln w="0">
            <a:noFill/>
          </a:ln>
        </p:spPr>
      </p:pic>
      <p:pic>
        <p:nvPicPr>
          <p:cNvPr id="182" name="" descr=""/>
          <p:cNvPicPr/>
          <p:nvPr/>
        </p:nvPicPr>
        <p:blipFill>
          <a:blip r:embed="rId3"/>
          <a:stretch/>
        </p:blipFill>
        <p:spPr>
          <a:xfrm>
            <a:off x="2286000" y="3733920"/>
            <a:ext cx="3862080" cy="289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785880" y="457200"/>
            <a:ext cx="4471920" cy="335268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5474520" y="228600"/>
            <a:ext cx="6323400" cy="4740840"/>
          </a:xfrm>
          <a:prstGeom prst="rect">
            <a:avLst/>
          </a:prstGeom>
          <a:ln w="0">
            <a:noFill/>
          </a:ln>
        </p:spPr>
      </p:pic>
      <p:pic>
        <p:nvPicPr>
          <p:cNvPr id="185" name="" descr=""/>
          <p:cNvPicPr/>
          <p:nvPr/>
        </p:nvPicPr>
        <p:blipFill>
          <a:blip r:embed="rId3"/>
          <a:stretch/>
        </p:blipFill>
        <p:spPr>
          <a:xfrm>
            <a:off x="2360520" y="4114800"/>
            <a:ext cx="3583080" cy="268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1143000" y="457200"/>
            <a:ext cx="4536000" cy="3400560"/>
          </a:xfrm>
          <a:prstGeom prst="rect">
            <a:avLst/>
          </a:prstGeom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6172200" y="457200"/>
            <a:ext cx="5487840" cy="4114440"/>
          </a:xfrm>
          <a:prstGeom prst="rect">
            <a:avLst/>
          </a:prstGeom>
          <a:ln w="0">
            <a:noFill/>
          </a:ln>
        </p:spPr>
      </p:pic>
      <p:pic>
        <p:nvPicPr>
          <p:cNvPr id="188" name="" descr=""/>
          <p:cNvPicPr/>
          <p:nvPr/>
        </p:nvPicPr>
        <p:blipFill>
          <a:blip r:embed="rId3"/>
          <a:stretch/>
        </p:blipFill>
        <p:spPr>
          <a:xfrm>
            <a:off x="2652840" y="3857760"/>
            <a:ext cx="3976560" cy="298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6BFB3AB80EA044897B163D651BE7CF" ma:contentTypeVersion="12" ma:contentTypeDescription="Create a new document." ma:contentTypeScope="" ma:versionID="5ccae34aae965e24db62e9729d4dd5e4">
  <xsd:schema xmlns:xsd="http://www.w3.org/2001/XMLSchema" xmlns:xs="http://www.w3.org/2001/XMLSchema" xmlns:p="http://schemas.microsoft.com/office/2006/metadata/properties" xmlns:ns2="38e4deb0-de08-4adb-aafc-d8ff02544178" targetNamespace="http://schemas.microsoft.com/office/2006/metadata/properties" ma:root="true" ma:fieldsID="73e7bd080f35e63ea4fc24c5765ee755" ns2:_="">
    <xsd:import namespace="38e4deb0-de08-4adb-aafc-d8ff025441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e4deb0-de08-4adb-aafc-d8ff025441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EF5AA9-B8DF-4DC7-90A1-A91BA595B6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e4deb0-de08-4adb-aafc-d8ff025441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A20C22-D077-412B-81BA-8B2541026FAD}">
  <ds:schemaRefs>
    <ds:schemaRef ds:uri="http://www.w3.org/XML/1998/namespace"/>
    <ds:schemaRef ds:uri="http://schemas.microsoft.com/office/2006/documentManagement/types"/>
    <ds:schemaRef ds:uri="http://purl.org/dc/terms/"/>
    <ds:schemaRef ds:uri="38e4deb0-de08-4adb-aafc-d8ff02544178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14FB6BD-000C-41AF-9DE8-4264F777F3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ORNL</Template>
  <TotalTime>367</TotalTime>
  <Application>LibreOffice/24.2.5.2$Linux_X86_64 LibreOffice_project/420$Build-2</Application>
  <AppVersion>15.0000</AppVersion>
  <Words>104</Words>
  <Paragraphs>26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2024-06-18T15:04:03Z</dcterms:created>
  <dc:creator>Bryan Maldonado</dc:creator>
  <dc:description/>
  <dc:language>en-US</dc:language>
  <cp:lastModifiedBy/>
  <dcterms:modified xsi:type="dcterms:W3CDTF">2024-08-05T13:22:58Z</dcterms:modified>
  <cp:revision>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0x010100436BFB3AB80EA044897B163D651BE7CF</vt:lpwstr>
  </property>
  <property fmtid="{D5CDD505-2E9C-101B-9397-08002B2CF9AE}" pid="3" name="GUID">
    <vt:lpwstr>42b6f0ba-36c8-4301-8891-17ebf0c53400</vt:lpwstr>
  </property>
  <property fmtid="{D5CDD505-2E9C-101B-9397-08002B2CF9AE}" pid="4" name="Order">
    <vt:r8>18100</vt:r8>
  </property>
  <property fmtid="{D5CDD505-2E9C-101B-9397-08002B2CF9AE}" pid="5" name="PresentationFormat">
    <vt:lpwstr>Widescreen</vt:lpwstr>
  </property>
  <property fmtid="{D5CDD505-2E9C-101B-9397-08002B2CF9AE}" pid="6" name="Slides">
    <vt:i4>5</vt:i4>
  </property>
</Properties>
</file>